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77" r:id="rId3"/>
    <p:sldId id="278" r:id="rId4"/>
    <p:sldId id="279" r:id="rId5"/>
    <p:sldId id="275" r:id="rId6"/>
    <p:sldId id="271" r:id="rId7"/>
    <p:sldId id="274" r:id="rId8"/>
    <p:sldId id="281" r:id="rId9"/>
    <p:sldId id="280" r:id="rId10"/>
    <p:sldId id="283" r:id="rId11"/>
    <p:sldId id="272" r:id="rId12"/>
    <p:sldId id="28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Destaqu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EF12C-1982-45AC-8EF2-5E7ABEBD6C14}" type="datetimeFigureOut">
              <a:rPr lang="pt-PT" smtClean="0"/>
              <a:t>23/09/2020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90A9E-574F-411C-9C2B-D2762955FFC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6798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3D6BCB5-84C8-49C9-BC4B-3A7F5329125E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8B6-AE49-43A7-A9A4-6CC6B9D00FA7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5C0B-9200-4876-8880-2646CE7C20A5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DAFEF-0FF2-45B0-99F1-C8060DAB7304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7F800-E239-411A-8DF7-75401A8351D8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4A12F-8364-413D-B3CD-1ABDB2BBBAD5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216B-0FEC-42CC-8E2F-9EB1300BDE20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F505-6094-43E4-9EC2-B84C1E118AE1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FDFFE-91D2-4D77-BF5A-43A2573DEA20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79D3-79C3-4BE4-9EBF-3A9B90ABD02B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1FB4-7952-49E0-9A9C-82A88B5E91AC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664C9-6BC6-436A-87AE-B9E6CEB51107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4411-4DA2-4004-98FE-681F960A3588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31779-BD26-42A6-87CE-C708BB4B2D10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BA34-3AF4-4024-8BBA-788D6BA8BC6C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74F2-FC33-48F4-9B4E-11C2ECF78788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902E-651A-448F-9820-399316C52029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E84CD-BFD3-46F3-9161-8132DA5139BF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BCC00FC-6E21-46EB-AB28-745F097B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9" name="Rectangle 148">
              <a:extLst>
                <a:ext uri="{FF2B5EF4-FFF2-40B4-BE49-F238E27FC236}">
                  <a16:creationId xmlns:a16="http://schemas.microsoft.com/office/drawing/2014/main" id="{2422A806-6F90-447B-A513-ADBD7AA54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0" name="Picture 2">
              <a:extLst>
                <a:ext uri="{FF2B5EF4-FFF2-40B4-BE49-F238E27FC236}">
                  <a16:creationId xmlns:a16="http://schemas.microsoft.com/office/drawing/2014/main" id="{FEC3B437-40B3-4C42-8744-ED6E733A1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6777511-1DB3-455D-ADF3-63EC1FCAD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62" name="Rectangle 5">
              <a:extLst>
                <a:ext uri="{FF2B5EF4-FFF2-40B4-BE49-F238E27FC236}">
                  <a16:creationId xmlns:a16="http://schemas.microsoft.com/office/drawing/2014/main" id="{0A7D0EE8-D819-40C5-ADAD-14CE4E71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4A30649E-6DF0-48F5-B376-261AECE4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C2364A72-827F-4B61-988F-6CC8C4859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Rectangle 8">
              <a:extLst>
                <a:ext uri="{FF2B5EF4-FFF2-40B4-BE49-F238E27FC236}">
                  <a16:creationId xmlns:a16="http://schemas.microsoft.com/office/drawing/2014/main" id="{EEB182FA-5AA5-488B-84DC-7A522FA4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3" name="Freeform 9">
              <a:extLst>
                <a:ext uri="{FF2B5EF4-FFF2-40B4-BE49-F238E27FC236}">
                  <a16:creationId xmlns:a16="http://schemas.microsoft.com/office/drawing/2014/main" id="{E38618A6-EBFD-46E0-8296-B6123A450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0">
              <a:extLst>
                <a:ext uri="{FF2B5EF4-FFF2-40B4-BE49-F238E27FC236}">
                  <a16:creationId xmlns:a16="http://schemas.microsoft.com/office/drawing/2014/main" id="{426D6D99-DE3A-4930-BCE7-C540CBF50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1">
              <a:extLst>
                <a:ext uri="{FF2B5EF4-FFF2-40B4-BE49-F238E27FC236}">
                  <a16:creationId xmlns:a16="http://schemas.microsoft.com/office/drawing/2014/main" id="{E3ACE65C-5554-4C8F-8612-49E6E2C6A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0AD7ED8D-70A7-4441-BB92-898ED370F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3">
              <a:extLst>
                <a:ext uri="{FF2B5EF4-FFF2-40B4-BE49-F238E27FC236}">
                  <a16:creationId xmlns:a16="http://schemas.microsoft.com/office/drawing/2014/main" id="{FF72EABC-C9CA-4224-BD5B-DBB1418CD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4">
              <a:extLst>
                <a:ext uri="{FF2B5EF4-FFF2-40B4-BE49-F238E27FC236}">
                  <a16:creationId xmlns:a16="http://schemas.microsoft.com/office/drawing/2014/main" id="{CECCC5BC-E7C8-4D67-954D-8F6B9980A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5">
              <a:extLst>
                <a:ext uri="{FF2B5EF4-FFF2-40B4-BE49-F238E27FC236}">
                  <a16:creationId xmlns:a16="http://schemas.microsoft.com/office/drawing/2014/main" id="{8A8C8825-F2FF-4F14-AACE-52E949A5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F9335A83-C6A2-413E-880A-B4BB9924C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7">
              <a:extLst>
                <a:ext uri="{FF2B5EF4-FFF2-40B4-BE49-F238E27FC236}">
                  <a16:creationId xmlns:a16="http://schemas.microsoft.com/office/drawing/2014/main" id="{BF61F578-820C-4C5B-BAE7-0ACED8F1A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8">
              <a:extLst>
                <a:ext uri="{FF2B5EF4-FFF2-40B4-BE49-F238E27FC236}">
                  <a16:creationId xmlns:a16="http://schemas.microsoft.com/office/drawing/2014/main" id="{E0E55C78-E33D-4674-B827-19C7138F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9">
              <a:extLst>
                <a:ext uri="{FF2B5EF4-FFF2-40B4-BE49-F238E27FC236}">
                  <a16:creationId xmlns:a16="http://schemas.microsoft.com/office/drawing/2014/main" id="{0F5E1FFD-1870-46C5-A38E-48807D3E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0">
              <a:extLst>
                <a:ext uri="{FF2B5EF4-FFF2-40B4-BE49-F238E27FC236}">
                  <a16:creationId xmlns:a16="http://schemas.microsoft.com/office/drawing/2014/main" id="{4C24FEDF-2EB8-4FEE-9710-65B224AF7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1">
              <a:extLst>
                <a:ext uri="{FF2B5EF4-FFF2-40B4-BE49-F238E27FC236}">
                  <a16:creationId xmlns:a16="http://schemas.microsoft.com/office/drawing/2014/main" id="{7BD452C9-563B-4FDD-AE78-7A17B9B9C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2">
              <a:extLst>
                <a:ext uri="{FF2B5EF4-FFF2-40B4-BE49-F238E27FC236}">
                  <a16:creationId xmlns:a16="http://schemas.microsoft.com/office/drawing/2014/main" id="{6E204650-073A-43F0-B544-E58A8849A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3">
              <a:extLst>
                <a:ext uri="{FF2B5EF4-FFF2-40B4-BE49-F238E27FC236}">
                  <a16:creationId xmlns:a16="http://schemas.microsoft.com/office/drawing/2014/main" id="{03E1999E-D693-4863-B1F6-FB935EBF4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4">
              <a:extLst>
                <a:ext uri="{FF2B5EF4-FFF2-40B4-BE49-F238E27FC236}">
                  <a16:creationId xmlns:a16="http://schemas.microsoft.com/office/drawing/2014/main" id="{8E8F11F6-A788-4420-B47C-06EBC8D4D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5">
              <a:extLst>
                <a:ext uri="{FF2B5EF4-FFF2-40B4-BE49-F238E27FC236}">
                  <a16:creationId xmlns:a16="http://schemas.microsoft.com/office/drawing/2014/main" id="{BFB7FE10-2237-4A53-8965-3735633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6">
              <a:extLst>
                <a:ext uri="{FF2B5EF4-FFF2-40B4-BE49-F238E27FC236}">
                  <a16:creationId xmlns:a16="http://schemas.microsoft.com/office/drawing/2014/main" id="{F3D56A34-4E4A-404C-84A7-EC7A2FF57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7">
              <a:extLst>
                <a:ext uri="{FF2B5EF4-FFF2-40B4-BE49-F238E27FC236}">
                  <a16:creationId xmlns:a16="http://schemas.microsoft.com/office/drawing/2014/main" id="{797D88DE-EB08-4B29-8F20-D5CB97A4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28">
              <a:extLst>
                <a:ext uri="{FF2B5EF4-FFF2-40B4-BE49-F238E27FC236}">
                  <a16:creationId xmlns:a16="http://schemas.microsoft.com/office/drawing/2014/main" id="{E556BD02-F2E5-42AF-AF25-03CAAE20C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9">
              <a:extLst>
                <a:ext uri="{FF2B5EF4-FFF2-40B4-BE49-F238E27FC236}">
                  <a16:creationId xmlns:a16="http://schemas.microsoft.com/office/drawing/2014/main" id="{65411AE2-81EF-4BFA-A35A-A15351EDC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30">
              <a:extLst>
                <a:ext uri="{FF2B5EF4-FFF2-40B4-BE49-F238E27FC236}">
                  <a16:creationId xmlns:a16="http://schemas.microsoft.com/office/drawing/2014/main" id="{11869CEB-472C-4CC0-8A93-CD65D0A17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31">
              <a:extLst>
                <a:ext uri="{FF2B5EF4-FFF2-40B4-BE49-F238E27FC236}">
                  <a16:creationId xmlns:a16="http://schemas.microsoft.com/office/drawing/2014/main" id="{DA77CBC6-3324-4D92-851D-985077375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32">
              <a:extLst>
                <a:ext uri="{FF2B5EF4-FFF2-40B4-BE49-F238E27FC236}">
                  <a16:creationId xmlns:a16="http://schemas.microsoft.com/office/drawing/2014/main" id="{1B3276EA-9F0A-4B2F-B70F-ED0EF12CD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Rectangle 33">
              <a:extLst>
                <a:ext uri="{FF2B5EF4-FFF2-40B4-BE49-F238E27FC236}">
                  <a16:creationId xmlns:a16="http://schemas.microsoft.com/office/drawing/2014/main" id="{639F30AE-AAC5-41F2-AA9C-A1B040FD5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2" name="Freeform 34">
              <a:extLst>
                <a:ext uri="{FF2B5EF4-FFF2-40B4-BE49-F238E27FC236}">
                  <a16:creationId xmlns:a16="http://schemas.microsoft.com/office/drawing/2014/main" id="{C5702EFB-9FC9-4867-84EF-80472629C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5">
              <a:extLst>
                <a:ext uri="{FF2B5EF4-FFF2-40B4-BE49-F238E27FC236}">
                  <a16:creationId xmlns:a16="http://schemas.microsoft.com/office/drawing/2014/main" id="{FCB8F687-3733-407E-93CB-C9AC91379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6">
              <a:extLst>
                <a:ext uri="{FF2B5EF4-FFF2-40B4-BE49-F238E27FC236}">
                  <a16:creationId xmlns:a16="http://schemas.microsoft.com/office/drawing/2014/main" id="{294DEB8D-5409-4E04-8758-B18C3708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7">
              <a:extLst>
                <a:ext uri="{FF2B5EF4-FFF2-40B4-BE49-F238E27FC236}">
                  <a16:creationId xmlns:a16="http://schemas.microsoft.com/office/drawing/2014/main" id="{99AF88ED-F4BF-411D-BFAE-D404850D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38">
              <a:extLst>
                <a:ext uri="{FF2B5EF4-FFF2-40B4-BE49-F238E27FC236}">
                  <a16:creationId xmlns:a16="http://schemas.microsoft.com/office/drawing/2014/main" id="{8A5F400B-44AF-42F9-9E3A-90F15F0F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39">
              <a:extLst>
                <a:ext uri="{FF2B5EF4-FFF2-40B4-BE49-F238E27FC236}">
                  <a16:creationId xmlns:a16="http://schemas.microsoft.com/office/drawing/2014/main" id="{F683648C-A59B-45BF-B12B-C3565B54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0">
              <a:extLst>
                <a:ext uri="{FF2B5EF4-FFF2-40B4-BE49-F238E27FC236}">
                  <a16:creationId xmlns:a16="http://schemas.microsoft.com/office/drawing/2014/main" id="{6EBBB1B7-63EE-4A7A-A8F3-6E691B355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1">
              <a:extLst>
                <a:ext uri="{FF2B5EF4-FFF2-40B4-BE49-F238E27FC236}">
                  <a16:creationId xmlns:a16="http://schemas.microsoft.com/office/drawing/2014/main" id="{1BC8DA5D-18F7-4BE5-A60C-BEB153AEF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2">
              <a:extLst>
                <a:ext uri="{FF2B5EF4-FFF2-40B4-BE49-F238E27FC236}">
                  <a16:creationId xmlns:a16="http://schemas.microsoft.com/office/drawing/2014/main" id="{2C77F9CB-BBF4-4735-8FBD-88BFE4957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43">
              <a:extLst>
                <a:ext uri="{FF2B5EF4-FFF2-40B4-BE49-F238E27FC236}">
                  <a16:creationId xmlns:a16="http://schemas.microsoft.com/office/drawing/2014/main" id="{C03D174F-2F5B-4C62-9B1D-ABFFC01D3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44">
              <a:extLst>
                <a:ext uri="{FF2B5EF4-FFF2-40B4-BE49-F238E27FC236}">
                  <a16:creationId xmlns:a16="http://schemas.microsoft.com/office/drawing/2014/main" id="{0312CF71-8F11-4DDB-A89D-097C7038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Rectangle 45">
              <a:extLst>
                <a:ext uri="{FF2B5EF4-FFF2-40B4-BE49-F238E27FC236}">
                  <a16:creationId xmlns:a16="http://schemas.microsoft.com/office/drawing/2014/main" id="{C5A7B3D7-673F-4FE6-984A-223B0A6A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4" name="Freeform 46">
              <a:extLst>
                <a:ext uri="{FF2B5EF4-FFF2-40B4-BE49-F238E27FC236}">
                  <a16:creationId xmlns:a16="http://schemas.microsoft.com/office/drawing/2014/main" id="{E6B8ACF6-C533-4703-B72A-A8A83EDC3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7">
              <a:extLst>
                <a:ext uri="{FF2B5EF4-FFF2-40B4-BE49-F238E27FC236}">
                  <a16:creationId xmlns:a16="http://schemas.microsoft.com/office/drawing/2014/main" id="{04CF89EC-750E-4006-BFE8-1B32DE139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8">
              <a:extLst>
                <a:ext uri="{FF2B5EF4-FFF2-40B4-BE49-F238E27FC236}">
                  <a16:creationId xmlns:a16="http://schemas.microsoft.com/office/drawing/2014/main" id="{0A415805-C61A-4642-BAE6-F1675BA48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9">
              <a:extLst>
                <a:ext uri="{FF2B5EF4-FFF2-40B4-BE49-F238E27FC236}">
                  <a16:creationId xmlns:a16="http://schemas.microsoft.com/office/drawing/2014/main" id="{A93A4661-58EC-46B2-BC71-7D2ADA14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50">
              <a:extLst>
                <a:ext uri="{FF2B5EF4-FFF2-40B4-BE49-F238E27FC236}">
                  <a16:creationId xmlns:a16="http://schemas.microsoft.com/office/drawing/2014/main" id="{ACE16DE1-30BE-49A6-BA25-056C5CCA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51">
              <a:extLst>
                <a:ext uri="{FF2B5EF4-FFF2-40B4-BE49-F238E27FC236}">
                  <a16:creationId xmlns:a16="http://schemas.microsoft.com/office/drawing/2014/main" id="{AE28BB13-CB72-47BA-B52E-A903D7C44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2">
              <a:extLst>
                <a:ext uri="{FF2B5EF4-FFF2-40B4-BE49-F238E27FC236}">
                  <a16:creationId xmlns:a16="http://schemas.microsoft.com/office/drawing/2014/main" id="{CEF205C5-AD0D-4C6B-B99C-675734E9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53">
              <a:extLst>
                <a:ext uri="{FF2B5EF4-FFF2-40B4-BE49-F238E27FC236}">
                  <a16:creationId xmlns:a16="http://schemas.microsoft.com/office/drawing/2014/main" id="{3EB80C49-8688-418A-B60D-D652107AC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54">
              <a:extLst>
                <a:ext uri="{FF2B5EF4-FFF2-40B4-BE49-F238E27FC236}">
                  <a16:creationId xmlns:a16="http://schemas.microsoft.com/office/drawing/2014/main" id="{C84CF518-C638-4C72-A7E5-C7B06DB21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5">
              <a:extLst>
                <a:ext uri="{FF2B5EF4-FFF2-40B4-BE49-F238E27FC236}">
                  <a16:creationId xmlns:a16="http://schemas.microsoft.com/office/drawing/2014/main" id="{248B7D57-815C-4F0B-BB28-3AE0E1B52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6">
              <a:extLst>
                <a:ext uri="{FF2B5EF4-FFF2-40B4-BE49-F238E27FC236}">
                  <a16:creationId xmlns:a16="http://schemas.microsoft.com/office/drawing/2014/main" id="{A901B28C-B7DC-4DBD-9940-FAEBE9FF2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57">
              <a:extLst>
                <a:ext uri="{FF2B5EF4-FFF2-40B4-BE49-F238E27FC236}">
                  <a16:creationId xmlns:a16="http://schemas.microsoft.com/office/drawing/2014/main" id="{F48B80E3-E884-43AC-AC29-A4AAE8BDD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8">
              <a:extLst>
                <a:ext uri="{FF2B5EF4-FFF2-40B4-BE49-F238E27FC236}">
                  <a16:creationId xmlns:a16="http://schemas.microsoft.com/office/drawing/2014/main" id="{DD74EBEF-E28B-4A85-A8B5-0AA73914F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Picture 4">
            <a:extLst>
              <a:ext uri="{FF2B5EF4-FFF2-40B4-BE49-F238E27FC236}">
                <a16:creationId xmlns:a16="http://schemas.microsoft.com/office/drawing/2014/main" id="{79780E8E-4E85-488B-9748-91BB800EB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5" r="-2" b="11931"/>
          <a:stretch/>
        </p:blipFill>
        <p:spPr bwMode="auto"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FEE27-379A-45F0-9BAC-00DD246BF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5558"/>
          <a:stretch/>
        </p:blipFill>
        <p:spPr bwMode="auto"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0" name="Straight Connector 207">
            <a:extLst>
              <a:ext uri="{FF2B5EF4-FFF2-40B4-BE49-F238E27FC236}">
                <a16:creationId xmlns:a16="http://schemas.microsoft.com/office/drawing/2014/main" id="{09D414ED-5E2D-4495-AD85-39B376518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371" name="Straight Connector 209">
            <a:extLst>
              <a:ext uri="{FF2B5EF4-FFF2-40B4-BE49-F238E27FC236}">
                <a16:creationId xmlns:a16="http://schemas.microsoft.com/office/drawing/2014/main" id="{9A19AD86-8CE3-4F48-BE3E-B1B31F986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372" name="Group 211">
            <a:extLst>
              <a:ext uri="{FF2B5EF4-FFF2-40B4-BE49-F238E27FC236}">
                <a16:creationId xmlns:a16="http://schemas.microsoft.com/office/drawing/2014/main" id="{4D99DDFF-97C9-44F3-8986-1BDC11328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373" name="Freeform 32">
              <a:extLst>
                <a:ext uri="{FF2B5EF4-FFF2-40B4-BE49-F238E27FC236}">
                  <a16:creationId xmlns:a16="http://schemas.microsoft.com/office/drawing/2014/main" id="{3FA40A33-68F3-469F-A1DE-7CFBC0D62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33">
              <a:extLst>
                <a:ext uri="{FF2B5EF4-FFF2-40B4-BE49-F238E27FC236}">
                  <a16:creationId xmlns:a16="http://schemas.microsoft.com/office/drawing/2014/main" id="{D266A667-1482-4C18-AD2F-B6ADA5DF5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34">
              <a:extLst>
                <a:ext uri="{FF2B5EF4-FFF2-40B4-BE49-F238E27FC236}">
                  <a16:creationId xmlns:a16="http://schemas.microsoft.com/office/drawing/2014/main" id="{8258769B-37F5-4E8D-8B00-38AC7386D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5">
              <a:extLst>
                <a:ext uri="{FF2B5EF4-FFF2-40B4-BE49-F238E27FC236}">
                  <a16:creationId xmlns:a16="http://schemas.microsoft.com/office/drawing/2014/main" id="{C72433F1-70F8-4C17-BE50-1F9AEE946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6">
              <a:extLst>
                <a:ext uri="{FF2B5EF4-FFF2-40B4-BE49-F238E27FC236}">
                  <a16:creationId xmlns:a16="http://schemas.microsoft.com/office/drawing/2014/main" id="{3C859C38-E0FE-4D14-B1E6-2C5CAB63B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7">
              <a:extLst>
                <a:ext uri="{FF2B5EF4-FFF2-40B4-BE49-F238E27FC236}">
                  <a16:creationId xmlns:a16="http://schemas.microsoft.com/office/drawing/2014/main" id="{792C2EA0-4DF9-47F4-BD05-197BD31A4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38">
              <a:extLst>
                <a:ext uri="{FF2B5EF4-FFF2-40B4-BE49-F238E27FC236}">
                  <a16:creationId xmlns:a16="http://schemas.microsoft.com/office/drawing/2014/main" id="{8E125260-0096-4692-AADE-869F34271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39">
              <a:extLst>
                <a:ext uri="{FF2B5EF4-FFF2-40B4-BE49-F238E27FC236}">
                  <a16:creationId xmlns:a16="http://schemas.microsoft.com/office/drawing/2014/main" id="{2431D55A-3809-4013-8946-8303EA4C0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40">
              <a:extLst>
                <a:ext uri="{FF2B5EF4-FFF2-40B4-BE49-F238E27FC236}">
                  <a16:creationId xmlns:a16="http://schemas.microsoft.com/office/drawing/2014/main" id="{3E8D9EE6-A386-47E6-B9D0-65C39971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Rectangle 41">
              <a:extLst>
                <a:ext uri="{FF2B5EF4-FFF2-40B4-BE49-F238E27FC236}">
                  <a16:creationId xmlns:a16="http://schemas.microsoft.com/office/drawing/2014/main" id="{BFB37BA3-15CE-410A-B78D-62BF82E02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30" name="Picture 6" descr="logo-isel | InOut">
            <a:extLst>
              <a:ext uri="{FF2B5EF4-FFF2-40B4-BE49-F238E27FC236}">
                <a16:creationId xmlns:a16="http://schemas.microsoft.com/office/drawing/2014/main" id="{AD12BBA6-1CEC-4938-90F8-3B2EA2228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796" y="1563688"/>
            <a:ext cx="2566092" cy="15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92CD843A-6844-439B-A51B-A0F159202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9766" y="3863974"/>
            <a:ext cx="3656590" cy="2698999"/>
          </a:xfrm>
        </p:spPr>
        <p:txBody>
          <a:bodyPr>
            <a:normAutofit/>
          </a:bodyPr>
          <a:lstStyle/>
          <a:p>
            <a:pPr algn="r"/>
            <a:r>
              <a:rPr lang="pt-PT" dirty="0"/>
              <a:t>Shun Wang</a:t>
            </a:r>
          </a:p>
          <a:p>
            <a:pPr algn="r"/>
            <a:r>
              <a:rPr lang="pt-PT" dirty="0"/>
              <a:t>Arman Freitas</a:t>
            </a:r>
          </a:p>
          <a:p>
            <a:pPr algn="r"/>
            <a:endParaRPr lang="pt-PT" dirty="0"/>
          </a:p>
          <a:p>
            <a:pPr algn="r"/>
            <a:r>
              <a:rPr lang="pt-PT" dirty="0"/>
              <a:t>Orientador:</a:t>
            </a:r>
          </a:p>
          <a:p>
            <a:pPr algn="r"/>
            <a:r>
              <a:rPr lang="pt-PT" dirty="0"/>
              <a:t>Eng.º Hugo Cordeiro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EE441B-25E6-4A7E-B9D7-79ED64D18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0" b="20563"/>
          <a:stretch/>
        </p:blipFill>
        <p:spPr bwMode="auto">
          <a:xfrm>
            <a:off x="0" y="3427804"/>
            <a:ext cx="7552944" cy="342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Subtítulo 2">
            <a:extLst>
              <a:ext uri="{FF2B5EF4-FFF2-40B4-BE49-F238E27FC236}">
                <a16:creationId xmlns:a16="http://schemas.microsoft.com/office/drawing/2014/main" id="{10CFC206-04D3-4DB3-8685-A7261E1050B4}"/>
              </a:ext>
            </a:extLst>
          </p:cNvPr>
          <p:cNvSpPr txBox="1">
            <a:spLocks/>
          </p:cNvSpPr>
          <p:nvPr/>
        </p:nvSpPr>
        <p:spPr>
          <a:xfrm>
            <a:off x="8126026" y="3154362"/>
            <a:ext cx="4060308" cy="7670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Engenharia</a:t>
            </a:r>
            <a:r>
              <a:rPr lang="en-US" dirty="0"/>
              <a:t> </a:t>
            </a:r>
            <a:r>
              <a:rPr lang="en-US" dirty="0" err="1"/>
              <a:t>Informática</a:t>
            </a:r>
            <a:r>
              <a:rPr lang="en-US" dirty="0"/>
              <a:t> e Multimédia</a:t>
            </a:r>
            <a:endParaRPr lang="pt-PT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8B42844-8E14-4BE1-B9EF-5C94CA74F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t="16273"/>
          <a:stretch/>
        </p:blipFill>
        <p:spPr bwMode="auto">
          <a:xfrm>
            <a:off x="-11264" y="-1121"/>
            <a:ext cx="7560040" cy="342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Uma imagem com monitor, sentado, ecrã, vermelho&#10;&#10;Descrição gerada automaticamente">
            <a:extLst>
              <a:ext uri="{FF2B5EF4-FFF2-40B4-BE49-F238E27FC236}">
                <a16:creationId xmlns:a16="http://schemas.microsoft.com/office/drawing/2014/main" id="{DBC03451-B001-443D-A38D-EC1470F167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5293" y="2557463"/>
            <a:ext cx="3045734" cy="16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34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076C39E-8022-452E-9DC7-E6EC99FFE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2" y="1210471"/>
            <a:ext cx="5328030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 err="1"/>
              <a:t>Conclusões</a:t>
            </a:r>
            <a:endParaRPr lang="en-US" sz="6000" dirty="0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1E6902D-5584-4464-AF55-B019BFBD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4737" y="5410199"/>
            <a:ext cx="7032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B60072B-93FD-41F2-B120-F26C410C7960}"/>
              </a:ext>
            </a:extLst>
          </p:cNvPr>
          <p:cNvSpPr txBox="1"/>
          <p:nvPr/>
        </p:nvSpPr>
        <p:spPr>
          <a:xfrm>
            <a:off x="7306963" y="1484564"/>
            <a:ext cx="4156374" cy="38318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/>
              <a:t>Photon Server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/>
              <a:t>Blender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Maya</a:t>
            </a:r>
            <a:r>
              <a:rPr lang="pt-PT" dirty="0"/>
              <a:t> 2020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/>
              <a:t>Photoshop CC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PT" dirty="0"/>
              <a:t>Audacity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2767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71EB3-D63F-46A0-9982-353AA3A71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Futuro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8506861-BA91-44C2-9B44-820FDB2D5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Sistema de Login e </a:t>
            </a:r>
            <a:r>
              <a:rPr lang="en-US" dirty="0" err="1"/>
              <a:t>Registo</a:t>
            </a:r>
            <a:endParaRPr lang="en-US" dirty="0"/>
          </a:p>
          <a:p>
            <a:r>
              <a:rPr lang="en-US" dirty="0" err="1"/>
              <a:t>Criação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Intro e Outro</a:t>
            </a:r>
          </a:p>
          <a:p>
            <a:r>
              <a:rPr lang="pt-PT" dirty="0"/>
              <a:t>Adição de um tutorial</a:t>
            </a:r>
          </a:p>
          <a:p>
            <a:r>
              <a:rPr lang="pt-PT" dirty="0"/>
              <a:t>Otimizações do processamento do jogo</a:t>
            </a:r>
          </a:p>
          <a:p>
            <a:r>
              <a:rPr lang="pt-PT" dirty="0"/>
              <a:t>Criação de terreno </a:t>
            </a:r>
            <a:r>
              <a:rPr lang="pt-PT" dirty="0" err="1"/>
              <a:t>procedual</a:t>
            </a:r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8AC7261-7571-4EEE-8207-A59EDA816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12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6C39E-8022-452E-9DC7-E6EC99FFE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 err="1"/>
              <a:t>Vídeo</a:t>
            </a:r>
            <a:endParaRPr lang="en-US" sz="60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1E6902D-5584-4464-AF55-B019BFBD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4737" y="5410199"/>
            <a:ext cx="7032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12</a:t>
            </a:fld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569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BDDFBA3-23D9-4786-A45F-FEF742B18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16" name="Rectangle 131">
              <a:extLst>
                <a:ext uri="{FF2B5EF4-FFF2-40B4-BE49-F238E27FC236}">
                  <a16:creationId xmlns:a16="http://schemas.microsoft.com/office/drawing/2014/main" id="{E0EBE532-C04A-4AC8-95E7-D3F087710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2">
              <a:extLst>
                <a:ext uri="{FF2B5EF4-FFF2-40B4-BE49-F238E27FC236}">
                  <a16:creationId xmlns:a16="http://schemas.microsoft.com/office/drawing/2014/main" id="{8E8960D2-8CD9-4255-8961-CF012431B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CED385E-B940-4135-82E0-6A8222022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275668"/>
            <a:ext cx="8830733" cy="9360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Apresentação Geral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9675C45-73A7-4834-9423-2EE97A185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6" name="Rectangle 5">
              <a:extLst>
                <a:ext uri="{FF2B5EF4-FFF2-40B4-BE49-F238E27FC236}">
                  <a16:creationId xmlns:a16="http://schemas.microsoft.com/office/drawing/2014/main" id="{207C9B8E-4F4B-4841-ADF8-C31607C76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084107C0-AD02-471D-A83A-D12929116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DA67B059-27BB-49A7-928B-645AE2D0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4D70128D-20C2-438B-A871-616B06009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7C89D520-D035-41DA-BD94-190816946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DD53D072-5E34-4AB0-B662-D3FA3726D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FC115059-574C-49F1-97F0-B8DE87404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F00F579F-7DFB-4624-ADFC-5B2B5CF5E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7FE158CB-F85C-4816-A06F-1AE44B023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ED325173-4A70-4642-9098-524842C8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C9CED7C6-F32F-4C1F-A13C-F72A7695D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Line 16">
              <a:extLst>
                <a:ext uri="{FF2B5EF4-FFF2-40B4-BE49-F238E27FC236}">
                  <a16:creationId xmlns:a16="http://schemas.microsoft.com/office/drawing/2014/main" id="{03639F49-0921-4D6B-87A4-43C367AB1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C3CDC29B-0CCD-47C4-A157-9C25C686E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7BE181EF-6653-44C9-94F3-BC64FE8F3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7603555B-5379-4D37-BB54-8E2C35BC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5B88FFEA-466C-4DB6-B1F6-5980F1031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Rectangle 21">
              <a:extLst>
                <a:ext uri="{FF2B5EF4-FFF2-40B4-BE49-F238E27FC236}">
                  <a16:creationId xmlns:a16="http://schemas.microsoft.com/office/drawing/2014/main" id="{C02A931B-1FD3-4CCD-8D81-B6452BEA8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049D793A-2AA3-4AC9-BC5A-D381A5B0C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459D268E-9780-4EA5-8E44-B71075970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45BAA3E4-0524-498E-A16E-15774E341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9C006FC5-1FC3-4E9F-B5E3-C9A1501DA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72528D10-570D-4859-8CB0-5C0B22467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BD6A4290-BD69-43C3-9AC0-A11327E585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6C61166D-7091-4951-87CD-7C026282F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C536AE6E-86BB-458C-8AC0-85528874A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71758BB9-E800-43CF-BBEF-5790E536E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68702DDE-7D53-4CB8-8892-B967D41D6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026" name="Picture 2" descr="The Sims 2: Castaway | Dolphin Emulator 4.0.1 [1080p HD] | Nintendo Wii -  YouTube">
            <a:extLst>
              <a:ext uri="{FF2B5EF4-FFF2-40B4-BE49-F238E27FC236}">
                <a16:creationId xmlns:a16="http://schemas.microsoft.com/office/drawing/2014/main" id="{9C9A0DF0-F183-4617-8C34-BA8B19CBC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 r="4200" b="2"/>
          <a:stretch/>
        </p:blipFill>
        <p:spPr bwMode="auto">
          <a:xfrm>
            <a:off x="252411" y="483231"/>
            <a:ext cx="6118229" cy="3744638"/>
          </a:xfrm>
          <a:custGeom>
            <a:avLst/>
            <a:gdLst/>
            <a:ahLst/>
            <a:cxnLst/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ft by Redbeet Interactive">
            <a:extLst>
              <a:ext uri="{FF2B5EF4-FFF2-40B4-BE49-F238E27FC236}">
                <a16:creationId xmlns:a16="http://schemas.microsoft.com/office/drawing/2014/main" id="{A518EEB6-D4E0-43D6-95B6-BC8C1BB09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1" r="2" b="2"/>
          <a:stretch/>
        </p:blipFill>
        <p:spPr bwMode="auto">
          <a:xfrm>
            <a:off x="6461516" y="494535"/>
            <a:ext cx="5530848" cy="3744760"/>
          </a:xfrm>
          <a:custGeom>
            <a:avLst/>
            <a:gdLst/>
            <a:ahLst/>
            <a:cxnLst/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B5A3533-3E62-4805-AF8C-D21C20DB8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6377" y="5884332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2</a:t>
            </a:fld>
            <a:endParaRPr 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F00361E-57C8-492B-B4F0-1439E15D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65" name="Freeform 32">
              <a:extLst>
                <a:ext uri="{FF2B5EF4-FFF2-40B4-BE49-F238E27FC236}">
                  <a16:creationId xmlns:a16="http://schemas.microsoft.com/office/drawing/2014/main" id="{918FAC72-C1C2-4BCA-A9B7-91FEC1D40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3">
              <a:extLst>
                <a:ext uri="{FF2B5EF4-FFF2-40B4-BE49-F238E27FC236}">
                  <a16:creationId xmlns:a16="http://schemas.microsoft.com/office/drawing/2014/main" id="{AF6834BB-BEBD-43E1-A091-D397D79E3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4">
              <a:extLst>
                <a:ext uri="{FF2B5EF4-FFF2-40B4-BE49-F238E27FC236}">
                  <a16:creationId xmlns:a16="http://schemas.microsoft.com/office/drawing/2014/main" id="{5A74981B-5244-4C94-BE11-E3C229E9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5">
              <a:extLst>
                <a:ext uri="{FF2B5EF4-FFF2-40B4-BE49-F238E27FC236}">
                  <a16:creationId xmlns:a16="http://schemas.microsoft.com/office/drawing/2014/main" id="{A4FF71BD-1909-4329-9C4A-4F3C1C29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6">
              <a:extLst>
                <a:ext uri="{FF2B5EF4-FFF2-40B4-BE49-F238E27FC236}">
                  <a16:creationId xmlns:a16="http://schemas.microsoft.com/office/drawing/2014/main" id="{27C4F474-C974-48D0-9650-D58210767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7">
              <a:extLst>
                <a:ext uri="{FF2B5EF4-FFF2-40B4-BE49-F238E27FC236}">
                  <a16:creationId xmlns:a16="http://schemas.microsoft.com/office/drawing/2014/main" id="{DD927905-4A6B-4B9B-9C58-613024E82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8">
              <a:extLst>
                <a:ext uri="{FF2B5EF4-FFF2-40B4-BE49-F238E27FC236}">
                  <a16:creationId xmlns:a16="http://schemas.microsoft.com/office/drawing/2014/main" id="{A92124AC-A10B-4279-A47D-702D60E67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9">
              <a:extLst>
                <a:ext uri="{FF2B5EF4-FFF2-40B4-BE49-F238E27FC236}">
                  <a16:creationId xmlns:a16="http://schemas.microsoft.com/office/drawing/2014/main" id="{F2967113-59A4-4563-8C14-5126736D0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0">
              <a:extLst>
                <a:ext uri="{FF2B5EF4-FFF2-40B4-BE49-F238E27FC236}">
                  <a16:creationId xmlns:a16="http://schemas.microsoft.com/office/drawing/2014/main" id="{7899F191-DDFF-4C04-AC96-F7E78AFF5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Rectangle 41">
              <a:extLst>
                <a:ext uri="{FF2B5EF4-FFF2-40B4-BE49-F238E27FC236}">
                  <a16:creationId xmlns:a16="http://schemas.microsoft.com/office/drawing/2014/main" id="{12D113B0-FE62-49B3-9068-DED4ADEB5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71548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BDDFBA3-23D9-4786-A45F-FEF742B18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16" name="Rectangle 131">
              <a:extLst>
                <a:ext uri="{FF2B5EF4-FFF2-40B4-BE49-F238E27FC236}">
                  <a16:creationId xmlns:a16="http://schemas.microsoft.com/office/drawing/2014/main" id="{E0EBE532-C04A-4AC8-95E7-D3F087710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2">
              <a:extLst>
                <a:ext uri="{FF2B5EF4-FFF2-40B4-BE49-F238E27FC236}">
                  <a16:creationId xmlns:a16="http://schemas.microsoft.com/office/drawing/2014/main" id="{8E8960D2-8CD9-4255-8961-CF012431B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9675C45-73A7-4834-9423-2EE97A185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6" name="Rectangle 5">
              <a:extLst>
                <a:ext uri="{FF2B5EF4-FFF2-40B4-BE49-F238E27FC236}">
                  <a16:creationId xmlns:a16="http://schemas.microsoft.com/office/drawing/2014/main" id="{207C9B8E-4F4B-4841-ADF8-C31607C76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084107C0-AD02-471D-A83A-D12929116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DA67B059-27BB-49A7-928B-645AE2D0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4D70128D-20C2-438B-A871-616B06009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7C89D520-D035-41DA-BD94-190816946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DD53D072-5E34-4AB0-B662-D3FA3726D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FC115059-574C-49F1-97F0-B8DE87404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F00F579F-7DFB-4624-ADFC-5B2B5CF5E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7FE158CB-F85C-4816-A06F-1AE44B023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ED325173-4A70-4642-9098-524842C8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C9CED7C6-F32F-4C1F-A13C-F72A7695D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Line 16">
              <a:extLst>
                <a:ext uri="{FF2B5EF4-FFF2-40B4-BE49-F238E27FC236}">
                  <a16:creationId xmlns:a16="http://schemas.microsoft.com/office/drawing/2014/main" id="{03639F49-0921-4D6B-87A4-43C367AB1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C3CDC29B-0CCD-47C4-A157-9C25C686E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7BE181EF-6653-44C9-94F3-BC64FE8F3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7603555B-5379-4D37-BB54-8E2C35BC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5B88FFEA-466C-4DB6-B1F6-5980F1031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Rectangle 21">
              <a:extLst>
                <a:ext uri="{FF2B5EF4-FFF2-40B4-BE49-F238E27FC236}">
                  <a16:creationId xmlns:a16="http://schemas.microsoft.com/office/drawing/2014/main" id="{C02A931B-1FD3-4CCD-8D81-B6452BEA8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049D793A-2AA3-4AC9-BC5A-D381A5B0C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459D268E-9780-4EA5-8E44-B71075970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45BAA3E4-0524-498E-A16E-15774E341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9C006FC5-1FC3-4E9F-B5E3-C9A1501DA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72528D10-570D-4859-8CB0-5C0B22467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BD6A4290-BD69-43C3-9AC0-A11327E585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6C61166D-7091-4951-87CD-7C026282F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C536AE6E-86BB-458C-8AC0-85528874A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71758BB9-E800-43CF-BBEF-5790E536E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68702DDE-7D53-4CB8-8892-B967D41D6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B5A3533-3E62-4805-AF8C-D21C20DB8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6377" y="5884332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9A0DF0-F183-4617-8C34-BA8B19CBC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14744" y="1580993"/>
            <a:ext cx="5907241" cy="3315287"/>
          </a:xfrm>
          <a:custGeom>
            <a:avLst/>
            <a:gdLst/>
            <a:ahLst/>
            <a:cxnLst/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518EEB6-D4E0-43D6-95B6-BC8C1BB09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6161274" y="1576387"/>
            <a:ext cx="5878326" cy="3306558"/>
          </a:xfrm>
          <a:custGeom>
            <a:avLst/>
            <a:gdLst/>
            <a:ahLst/>
            <a:cxnLst/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F00361E-57C8-492B-B4F0-1439E15D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65" name="Freeform 32">
              <a:extLst>
                <a:ext uri="{FF2B5EF4-FFF2-40B4-BE49-F238E27FC236}">
                  <a16:creationId xmlns:a16="http://schemas.microsoft.com/office/drawing/2014/main" id="{918FAC72-C1C2-4BCA-A9B7-91FEC1D40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3">
              <a:extLst>
                <a:ext uri="{FF2B5EF4-FFF2-40B4-BE49-F238E27FC236}">
                  <a16:creationId xmlns:a16="http://schemas.microsoft.com/office/drawing/2014/main" id="{AF6834BB-BEBD-43E1-A091-D397D79E3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4">
              <a:extLst>
                <a:ext uri="{FF2B5EF4-FFF2-40B4-BE49-F238E27FC236}">
                  <a16:creationId xmlns:a16="http://schemas.microsoft.com/office/drawing/2014/main" id="{5A74981B-5244-4C94-BE11-E3C229E9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5">
              <a:extLst>
                <a:ext uri="{FF2B5EF4-FFF2-40B4-BE49-F238E27FC236}">
                  <a16:creationId xmlns:a16="http://schemas.microsoft.com/office/drawing/2014/main" id="{A4FF71BD-1909-4329-9C4A-4F3C1C29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6">
              <a:extLst>
                <a:ext uri="{FF2B5EF4-FFF2-40B4-BE49-F238E27FC236}">
                  <a16:creationId xmlns:a16="http://schemas.microsoft.com/office/drawing/2014/main" id="{27C4F474-C974-48D0-9650-D58210767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7">
              <a:extLst>
                <a:ext uri="{FF2B5EF4-FFF2-40B4-BE49-F238E27FC236}">
                  <a16:creationId xmlns:a16="http://schemas.microsoft.com/office/drawing/2014/main" id="{DD927905-4A6B-4B9B-9C58-613024E82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8">
              <a:extLst>
                <a:ext uri="{FF2B5EF4-FFF2-40B4-BE49-F238E27FC236}">
                  <a16:creationId xmlns:a16="http://schemas.microsoft.com/office/drawing/2014/main" id="{A92124AC-A10B-4279-A47D-702D60E67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9">
              <a:extLst>
                <a:ext uri="{FF2B5EF4-FFF2-40B4-BE49-F238E27FC236}">
                  <a16:creationId xmlns:a16="http://schemas.microsoft.com/office/drawing/2014/main" id="{F2967113-59A4-4563-8C14-5126736D0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0">
              <a:extLst>
                <a:ext uri="{FF2B5EF4-FFF2-40B4-BE49-F238E27FC236}">
                  <a16:creationId xmlns:a16="http://schemas.microsoft.com/office/drawing/2014/main" id="{7899F191-DDFF-4C04-AC96-F7E78AFF5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Rectangle 41">
              <a:extLst>
                <a:ext uri="{FF2B5EF4-FFF2-40B4-BE49-F238E27FC236}">
                  <a16:creationId xmlns:a16="http://schemas.microsoft.com/office/drawing/2014/main" id="{12D113B0-FE62-49B3-9068-DED4ADEB5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704532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076C39E-8022-452E-9DC7-E6EC99FFE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Resumo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1E6902D-5584-4464-AF55-B019BFBD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4737" y="5410199"/>
            <a:ext cx="7032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</a:t>
            </a:fld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7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17">
            <a:extLst>
              <a:ext uri="{FF2B5EF4-FFF2-40B4-BE49-F238E27FC236}">
                <a16:creationId xmlns:a16="http://schemas.microsoft.com/office/drawing/2014/main" id="{710577EC-7EE2-46B1-8DD2-8A9106DDF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EF3C28CA-031B-422A-96C3-2D84932F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95D51FDD-E884-401F-B1CB-86803C0D5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7" name="Group 21">
            <a:extLst>
              <a:ext uri="{FF2B5EF4-FFF2-40B4-BE49-F238E27FC236}">
                <a16:creationId xmlns:a16="http://schemas.microsoft.com/office/drawing/2014/main" id="{91296F37-D1F8-424C-A677-B849EA44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0BB95EFA-7209-42D0-8DF6-2EBCED42D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1D17814-4B1A-47DD-AEF8-F784A6C4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08A3080E-4C7E-4B3A-8FED-9670DFD8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82844FF0-1965-48DD-8529-5509143D3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82A75C92-7C8F-41AA-8F1B-7A002C6E0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CF23AC46-6A7A-493B-B946-0E1F20C02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1CAD8585-6B37-44DE-BE6F-E347192B4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97FD1FC4-69FE-4B2E-9B28-EEBB5542C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52C8822-AD7B-401E-ADB8-5E265D307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356164D5-203A-4F34-86A1-BCAC35CE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E422AE15-FA78-4EDE-9639-213D7AE5D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9A5B8C4A-6BC7-4D66-8ABD-33553645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259948CA-71EC-4DEB-A1F8-4F0710635B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92DCFE0E-AC42-4AF3-BDDB-C0297F0F6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AD4A8BCC-92A2-42B2-91B7-90E2E6BB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AA7CE116-6CDF-493A-8321-2B042316C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82CD25D8-4135-4255-A78E-AA5AB3E1A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2C062211-AB98-4B20-85A0-4E9C793D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A0C053DA-EE85-481C-9345-7AA1ADEB5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DF422E8B-03A5-4EE8-B5A5-ACA2D71FB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DC9D9DDE-4FB7-45D2-A2A2-83BF6190E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BB4919C4-F979-4DDE-A77E-2ECEF0832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8E8CB9E0-6622-465E-BA34-A2769F29D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5E4339E5-CFA1-49F9-B645-D7CA9C73E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EF38D75-CAF3-49F9-AB35-FAA4483B7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6F7B9E6D-CD35-47A8-86B4-E09442434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C118442F-D105-47D4-9998-29C75A2E5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F117FF6E-0EC3-4705-B1ED-6603A03D6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33">
              <a:extLst>
                <a:ext uri="{FF2B5EF4-FFF2-40B4-BE49-F238E27FC236}">
                  <a16:creationId xmlns:a16="http://schemas.microsoft.com/office/drawing/2014/main" id="{4695840E-6CD7-4504-950F-842DA5AA4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D356A20F-3755-473B-83EC-4525DAA5C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A88E066C-4078-401F-9729-FFF3BC7E6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E303A03C-A10D-4441-8EB5-A0460AD61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7">
              <a:extLst>
                <a:ext uri="{FF2B5EF4-FFF2-40B4-BE49-F238E27FC236}">
                  <a16:creationId xmlns:a16="http://schemas.microsoft.com/office/drawing/2014/main" id="{D7358AB9-65DC-41F0-9B11-F7D2DB2D3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567A3200-1F08-4532-8225-C8C9ECEC0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9">
              <a:extLst>
                <a:ext uri="{FF2B5EF4-FFF2-40B4-BE49-F238E27FC236}">
                  <a16:creationId xmlns:a16="http://schemas.microsoft.com/office/drawing/2014/main" id="{3880F181-7A3D-40AE-A121-3508641EB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0">
              <a:extLst>
                <a:ext uri="{FF2B5EF4-FFF2-40B4-BE49-F238E27FC236}">
                  <a16:creationId xmlns:a16="http://schemas.microsoft.com/office/drawing/2014/main" id="{FC1DA809-B98F-473F-9BBD-FB4112A0D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1">
              <a:extLst>
                <a:ext uri="{FF2B5EF4-FFF2-40B4-BE49-F238E27FC236}">
                  <a16:creationId xmlns:a16="http://schemas.microsoft.com/office/drawing/2014/main" id="{87742B53-3B3E-498C-8080-55D9B5E560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2">
              <a:extLst>
                <a:ext uri="{FF2B5EF4-FFF2-40B4-BE49-F238E27FC236}">
                  <a16:creationId xmlns:a16="http://schemas.microsoft.com/office/drawing/2014/main" id="{82F87059-B454-4F9A-B25F-304846686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3">
              <a:extLst>
                <a:ext uri="{FF2B5EF4-FFF2-40B4-BE49-F238E27FC236}">
                  <a16:creationId xmlns:a16="http://schemas.microsoft.com/office/drawing/2014/main" id="{02535E62-9388-469B-B2AB-778356FDA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4">
              <a:extLst>
                <a:ext uri="{FF2B5EF4-FFF2-40B4-BE49-F238E27FC236}">
                  <a16:creationId xmlns:a16="http://schemas.microsoft.com/office/drawing/2014/main" id="{C1F19842-CD2D-4BA6-8AA4-E0E1AC31B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Rectangle 45">
              <a:extLst>
                <a:ext uri="{FF2B5EF4-FFF2-40B4-BE49-F238E27FC236}">
                  <a16:creationId xmlns:a16="http://schemas.microsoft.com/office/drawing/2014/main" id="{69892C92-6F48-4DAB-90E4-A5BB552CC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46">
              <a:extLst>
                <a:ext uri="{FF2B5EF4-FFF2-40B4-BE49-F238E27FC236}">
                  <a16:creationId xmlns:a16="http://schemas.microsoft.com/office/drawing/2014/main" id="{8D79CE14-6B80-44D9-A391-886071693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47">
              <a:extLst>
                <a:ext uri="{FF2B5EF4-FFF2-40B4-BE49-F238E27FC236}">
                  <a16:creationId xmlns:a16="http://schemas.microsoft.com/office/drawing/2014/main" id="{DB867986-D503-42D0-8861-AECD27D5E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8">
              <a:extLst>
                <a:ext uri="{FF2B5EF4-FFF2-40B4-BE49-F238E27FC236}">
                  <a16:creationId xmlns:a16="http://schemas.microsoft.com/office/drawing/2014/main" id="{CA34B4BE-4DE1-4CE8-B3BB-53030B770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49">
              <a:extLst>
                <a:ext uri="{FF2B5EF4-FFF2-40B4-BE49-F238E27FC236}">
                  <a16:creationId xmlns:a16="http://schemas.microsoft.com/office/drawing/2014/main" id="{E391E874-7F0A-476F-94D8-621EC0D5F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0">
              <a:extLst>
                <a:ext uri="{FF2B5EF4-FFF2-40B4-BE49-F238E27FC236}">
                  <a16:creationId xmlns:a16="http://schemas.microsoft.com/office/drawing/2014/main" id="{4858006C-F0E0-419B-B028-88CF97B21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1">
              <a:extLst>
                <a:ext uri="{FF2B5EF4-FFF2-40B4-BE49-F238E27FC236}">
                  <a16:creationId xmlns:a16="http://schemas.microsoft.com/office/drawing/2014/main" id="{041C04E3-9BA9-4168-BAC8-4CE7DBF69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2">
              <a:extLst>
                <a:ext uri="{FF2B5EF4-FFF2-40B4-BE49-F238E27FC236}">
                  <a16:creationId xmlns:a16="http://schemas.microsoft.com/office/drawing/2014/main" id="{AC0BCA37-4634-4A88-AF87-F3D726CDD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3">
              <a:extLst>
                <a:ext uri="{FF2B5EF4-FFF2-40B4-BE49-F238E27FC236}">
                  <a16:creationId xmlns:a16="http://schemas.microsoft.com/office/drawing/2014/main" id="{D22672B4-CD8F-4367-89CD-C06DDB60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4">
              <a:extLst>
                <a:ext uri="{FF2B5EF4-FFF2-40B4-BE49-F238E27FC236}">
                  <a16:creationId xmlns:a16="http://schemas.microsoft.com/office/drawing/2014/main" id="{32AA720A-D72F-4385-82AD-AD206873C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5">
              <a:extLst>
                <a:ext uri="{FF2B5EF4-FFF2-40B4-BE49-F238E27FC236}">
                  <a16:creationId xmlns:a16="http://schemas.microsoft.com/office/drawing/2014/main" id="{4FCE5D4B-D0D8-484C-A95E-B6470BD92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6">
              <a:extLst>
                <a:ext uri="{FF2B5EF4-FFF2-40B4-BE49-F238E27FC236}">
                  <a16:creationId xmlns:a16="http://schemas.microsoft.com/office/drawing/2014/main" id="{085F7938-80B4-4C8B-887A-B833796AF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7">
              <a:extLst>
                <a:ext uri="{FF2B5EF4-FFF2-40B4-BE49-F238E27FC236}">
                  <a16:creationId xmlns:a16="http://schemas.microsoft.com/office/drawing/2014/main" id="{125734D1-B58F-490E-A6BD-520CE980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58">
              <a:extLst>
                <a:ext uri="{FF2B5EF4-FFF2-40B4-BE49-F238E27FC236}">
                  <a16:creationId xmlns:a16="http://schemas.microsoft.com/office/drawing/2014/main" id="{50FB41A2-3F97-48F3-AE2F-72CCA897B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C04C5DD-6326-46CE-AD9E-B6F8ED0B5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94" y="2678603"/>
            <a:ext cx="2948240" cy="1478570"/>
          </a:xfrm>
        </p:spPr>
        <p:txBody>
          <a:bodyPr>
            <a:normAutofit/>
          </a:bodyPr>
          <a:lstStyle/>
          <a:p>
            <a:r>
              <a:rPr lang="pt-PT" sz="3200" dirty="0"/>
              <a:t>Constituição do mapa</a:t>
            </a:r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2FBA647D-D57B-4167-AC3B-A70329CCAC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60" r="25879" b="-1"/>
          <a:stretch/>
        </p:blipFill>
        <p:spPr>
          <a:xfrm>
            <a:off x="-5597" y="1"/>
            <a:ext cx="2540042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0F3885-1276-4C16-ADC3-4D1E4E863C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161" r="19309" b="3"/>
          <a:stretch/>
        </p:blipFill>
        <p:spPr>
          <a:xfrm>
            <a:off x="2537396" y="1"/>
            <a:ext cx="2491804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10" name="Marcador de Posição de Conteúdo 4">
            <a:extLst>
              <a:ext uri="{FF2B5EF4-FFF2-40B4-BE49-F238E27FC236}">
                <a16:creationId xmlns:a16="http://schemas.microsoft.com/office/drawing/2014/main" id="{7ACAFE2E-BC06-4B78-A5D9-A426FE918D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52" r="45059"/>
          <a:stretch/>
        </p:blipFill>
        <p:spPr>
          <a:xfrm>
            <a:off x="5038801" y="0"/>
            <a:ext cx="2523744" cy="3427868"/>
          </a:xfrm>
          <a:prstGeom prst="rect">
            <a:avLst/>
          </a:prstGeom>
        </p:spPr>
      </p:pic>
      <p:pic>
        <p:nvPicPr>
          <p:cNvPr id="11" name="Marcador de Posição de Conteúdo 4">
            <a:extLst>
              <a:ext uri="{FF2B5EF4-FFF2-40B4-BE49-F238E27FC236}">
                <a16:creationId xmlns:a16="http://schemas.microsoft.com/office/drawing/2014/main" id="{DBA6DC2A-75E1-4E54-B86B-780BF51E78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2" b="15558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88" name="Straight Connector 77">
            <a:extLst>
              <a:ext uri="{FF2B5EF4-FFF2-40B4-BE49-F238E27FC236}">
                <a16:creationId xmlns:a16="http://schemas.microsoft.com/office/drawing/2014/main" id="{6EA4E113-0C46-4C0E-8C56-E422CD6B6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29200" y="-464"/>
            <a:ext cx="2646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cxnSp>
        <p:nvCxnSpPr>
          <p:cNvPr id="89" name="Straight Connector 79">
            <a:extLst>
              <a:ext uri="{FF2B5EF4-FFF2-40B4-BE49-F238E27FC236}">
                <a16:creationId xmlns:a16="http://schemas.microsoft.com/office/drawing/2014/main" id="{BCB99885-A074-4CE1-B132-1863A58BE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90" name="Straight Connector 81">
            <a:extLst>
              <a:ext uri="{FF2B5EF4-FFF2-40B4-BE49-F238E27FC236}">
                <a16:creationId xmlns:a16="http://schemas.microsoft.com/office/drawing/2014/main" id="{1385F952-01EE-477B-9807-F2C73CCB4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42076" y="-464"/>
            <a:ext cx="2646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cxnSp>
        <p:nvCxnSpPr>
          <p:cNvPr id="92" name="Straight Connector 83">
            <a:extLst>
              <a:ext uri="{FF2B5EF4-FFF2-40B4-BE49-F238E27FC236}">
                <a16:creationId xmlns:a16="http://schemas.microsoft.com/office/drawing/2014/main" id="{E1F3B98F-2816-43A1-9B63-04EDBA523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60C9387-8DBB-417F-A1C0-C27DAF199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58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1" name="Group 6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C7BFEE08-EF07-45A3-8785-C7A31C837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118" y="3106055"/>
            <a:ext cx="3489569" cy="62366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 err="1"/>
              <a:t>Npc’s</a:t>
            </a:r>
            <a:endParaRPr lang="en-US" sz="4400" dirty="0"/>
          </a:p>
        </p:txBody>
      </p:sp>
      <p:sp>
        <p:nvSpPr>
          <p:cNvPr id="182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7E916F-129F-4ACF-83E9-7D85E77CED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61" r="8923" b="1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AD1B49E-E3F8-45BB-8457-C61C7802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911" y="6309360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5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0AADD2-4DF6-4C54-B5BF-293E8385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Player</a:t>
            </a:r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17C668-D178-4A2A-A868-11594C1E3E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" b="-947"/>
          <a:stretch/>
        </p:blipFill>
        <p:spPr>
          <a:xfrm>
            <a:off x="6273695" y="1888710"/>
            <a:ext cx="2612853" cy="4359689"/>
          </a:xfrm>
          <a:custGeom>
            <a:avLst/>
            <a:gdLst/>
            <a:ahLst/>
            <a:cxnLst/>
            <a:rect l="l" t="t" r="r" b="b"/>
            <a:pathLst>
              <a:path w="2327538" h="3047892">
                <a:moveTo>
                  <a:pt x="0" y="0"/>
                </a:moveTo>
                <a:lnTo>
                  <a:pt x="2327538" y="0"/>
                </a:lnTo>
                <a:lnTo>
                  <a:pt x="2327538" y="2899764"/>
                </a:lnTo>
                <a:cubicBezTo>
                  <a:pt x="2327538" y="2981573"/>
                  <a:pt x="2261219" y="3047892"/>
                  <a:pt x="2179410" y="3047892"/>
                </a:cubicBezTo>
                <a:lnTo>
                  <a:pt x="0" y="3047892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57AA40BB-2BB0-423E-A40E-15A7F346BC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" b="553"/>
          <a:stretch/>
        </p:blipFill>
        <p:spPr>
          <a:xfrm>
            <a:off x="3213444" y="1888709"/>
            <a:ext cx="2948053" cy="4359689"/>
          </a:xfrm>
          <a:custGeom>
            <a:avLst/>
            <a:gdLst/>
            <a:ahLst/>
            <a:cxnLst/>
            <a:rect l="l" t="t" r="r" b="b"/>
            <a:pathLst>
              <a:path w="2327537" h="3047892">
                <a:moveTo>
                  <a:pt x="148128" y="0"/>
                </a:moveTo>
                <a:lnTo>
                  <a:pt x="2327537" y="0"/>
                </a:lnTo>
                <a:lnTo>
                  <a:pt x="2327537" y="3047892"/>
                </a:lnTo>
                <a:lnTo>
                  <a:pt x="0" y="3047892"/>
                </a:lnTo>
                <a:lnTo>
                  <a:pt x="0" y="148128"/>
                </a:lnTo>
                <a:cubicBezTo>
                  <a:pt x="0" y="66319"/>
                  <a:pt x="66319" y="0"/>
                  <a:pt x="148128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A6076EF-0160-428B-BF12-4F716555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34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0AADD2-4DF6-4C54-B5BF-293E8385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7699"/>
            <a:ext cx="9905998" cy="1478570"/>
          </a:xfrm>
        </p:spPr>
        <p:txBody>
          <a:bodyPr/>
          <a:lstStyle/>
          <a:p>
            <a:r>
              <a:rPr lang="en-US" dirty="0" err="1"/>
              <a:t>Itens</a:t>
            </a:r>
            <a:endParaRPr lang="pt-PT" dirty="0"/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8110FAF2-5E02-4196-B3DC-95C806632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67974" y="1721037"/>
            <a:ext cx="7652876" cy="41378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A6076EF-0160-428B-BF12-4F716555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53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C3B97F8-D84A-4BEC-9065-280C244A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93BA827-14CB-4310-BB09-3A7D44BBE21C}"/>
              </a:ext>
            </a:extLst>
          </p:cNvPr>
          <p:cNvSpPr txBox="1">
            <a:spLocks/>
          </p:cNvSpPr>
          <p:nvPr/>
        </p:nvSpPr>
        <p:spPr>
          <a:xfrm>
            <a:off x="1141413" y="38769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 err="1"/>
              <a:t>Crafting</a:t>
            </a:r>
            <a:r>
              <a:rPr lang="en-US" dirty="0"/>
              <a:t>s</a:t>
            </a:r>
            <a:endParaRPr lang="pt-PT" dirty="0"/>
          </a:p>
        </p:txBody>
      </p:sp>
      <p:pic>
        <p:nvPicPr>
          <p:cNvPr id="9" name="Marcador de Posição de Conteúdo 5">
            <a:extLst>
              <a:ext uri="{FF2B5EF4-FFF2-40B4-BE49-F238E27FC236}">
                <a16:creationId xmlns:a16="http://schemas.microsoft.com/office/drawing/2014/main" id="{6F36D4AA-8E08-40AB-96AD-358A4B8A7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94976" y="1721037"/>
            <a:ext cx="7598871" cy="41378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80282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73</Words>
  <Application>Microsoft Office PowerPoint</Application>
  <PresentationFormat>Ecrã Panorâmico</PresentationFormat>
  <Paragraphs>37</Paragraphs>
  <Slides>12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6" baseType="lpstr">
      <vt:lpstr>Arial</vt:lpstr>
      <vt:lpstr>Calibri</vt:lpstr>
      <vt:lpstr>Tw Cen MT</vt:lpstr>
      <vt:lpstr>Circuito</vt:lpstr>
      <vt:lpstr>Apresentação do PowerPoint</vt:lpstr>
      <vt:lpstr>Apresentação Geral</vt:lpstr>
      <vt:lpstr>Apresentação do PowerPoint</vt:lpstr>
      <vt:lpstr>Resumo</vt:lpstr>
      <vt:lpstr>Constituição do mapa</vt:lpstr>
      <vt:lpstr>Npc’s</vt:lpstr>
      <vt:lpstr>Player</vt:lpstr>
      <vt:lpstr>Itens</vt:lpstr>
      <vt:lpstr>Apresentação do PowerPoint</vt:lpstr>
      <vt:lpstr>Conclusões</vt:lpstr>
      <vt:lpstr>Trabalho Futuro</vt:lpstr>
      <vt:lpstr>Vídeo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Arman Freitas</dc:creator>
  <cp:lastModifiedBy>Arman Freitas</cp:lastModifiedBy>
  <cp:revision>7</cp:revision>
  <dcterms:created xsi:type="dcterms:W3CDTF">2020-09-21T21:59:26Z</dcterms:created>
  <dcterms:modified xsi:type="dcterms:W3CDTF">2020-09-23T20:05:07Z</dcterms:modified>
</cp:coreProperties>
</file>